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7" r:id="rId3"/>
    <p:sldId id="315" r:id="rId4"/>
    <p:sldId id="316" r:id="rId5"/>
    <p:sldId id="317" r:id="rId6"/>
    <p:sldId id="318" r:id="rId7"/>
    <p:sldId id="320" r:id="rId8"/>
    <p:sldId id="323" r:id="rId9"/>
    <p:sldId id="322" r:id="rId10"/>
    <p:sldId id="29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" initials="O" lastIdx="4" clrIdx="0">
    <p:extLst>
      <p:ext uri="{19B8F6BF-5375-455C-9EA6-DF929625EA0E}">
        <p15:presenceInfo xmlns:p15="http://schemas.microsoft.com/office/powerpoint/2012/main" userId="Ol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02T10:44:35.767" idx="1">
    <p:pos x="7767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02T10:44:35.767" idx="3">
    <p:pos x="7767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02T10:44:35.767" idx="4">
    <p:pos x="7767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25452-05B8-9E00-2F08-393CDC618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86FF6F-6CC9-DA9A-490E-6946615EE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CE6E27-F425-F448-D9E5-DFFBEA85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A0F13-E532-AC8F-442D-9941CA5F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88A7F-AD11-827F-2BF9-F1F007AF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2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21A12-1FF9-B324-E094-DD6D93CC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1EADAA-33D2-92B1-6C24-B25ADF3F8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41FF04-4484-A3A5-F3E9-A48CE0E7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14C6E-AB32-90BA-C1C3-1F962609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94F69-979A-DD4E-23FC-331C7C55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8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B5B976-5F9F-ECB1-0256-08ABD91AE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FE9EB9-E2A1-2E19-7B3D-B7C938689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69B9E-BAD9-21CD-4329-E3D2E940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9E02B-DD7B-C4DA-1508-9F18BB21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30D38-FE93-951B-974C-7A4A723D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1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95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2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59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2398"/>
            </a:lvl1pPr>
            <a:lvl2pPr marL="456898" indent="0" algn="ctr">
              <a:buNone/>
              <a:defRPr sz="1998"/>
            </a:lvl2pPr>
            <a:lvl3pPr marL="913798" indent="0" algn="ctr">
              <a:buNone/>
              <a:defRPr sz="1865"/>
            </a:lvl3pPr>
            <a:lvl4pPr marL="1370696" indent="0" algn="ctr">
              <a:buNone/>
              <a:defRPr sz="1599"/>
            </a:lvl4pPr>
            <a:lvl5pPr marL="1827596" indent="0" algn="ctr">
              <a:buNone/>
              <a:defRPr sz="1599"/>
            </a:lvl5pPr>
            <a:lvl6pPr marL="2284494" indent="0" algn="ctr">
              <a:buNone/>
              <a:defRPr sz="1599"/>
            </a:lvl6pPr>
            <a:lvl7pPr marL="2741394" indent="0" algn="ctr">
              <a:buNone/>
              <a:defRPr sz="1599"/>
            </a:lvl7pPr>
            <a:lvl8pPr marL="3198292" indent="0" algn="ctr">
              <a:buNone/>
              <a:defRPr sz="1599"/>
            </a:lvl8pPr>
            <a:lvl9pPr marL="3655192" indent="0" algn="ctr">
              <a:buNone/>
              <a:defRPr sz="1599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8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9667" y="541340"/>
            <a:ext cx="7423151" cy="459205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4263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" y="6170205"/>
            <a:ext cx="6311900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10701867" y="6170205"/>
            <a:ext cx="772584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932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932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6" y="1981199"/>
            <a:ext cx="5204884" cy="1510864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599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63219" y="1981199"/>
            <a:ext cx="5209116" cy="1510864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19666" y="3602257"/>
            <a:ext cx="5204884" cy="1510864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599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63219" y="3602257"/>
            <a:ext cx="5209116" cy="1510864"/>
          </a:xfrm>
          <a:prstGeom prst="rect">
            <a:avLst/>
          </a:prstGeom>
        </p:spPr>
        <p:txBody>
          <a:bodyPr lIns="0" tIns="0" rIns="0" bIns="0"/>
          <a:lstStyle>
            <a:lvl1pPr marL="228389" indent="-22838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62851-725D-B108-79DE-21B37B6F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32C6A-B0BD-1CC0-B279-4003209E7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8C238F-2513-5272-BB84-746A07DE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DBFC1-B710-2059-6FE1-DAC99B74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FEC58-6694-6C0F-0F7B-C180ABB8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343C9-7CC7-B496-7459-27E2148C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930A3-B18F-8A23-06DB-27A5B8CFF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3D0F7D-ABB7-BDF4-59D0-85DC922D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37DF8-4D54-3E4E-7F9E-5791502A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5F52B5-1544-5C2F-C304-054CA0D6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5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A3D6F-E3EA-6CAD-C120-8C5B3249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61EDE-2A3C-9EE3-8E69-CF9DEECCD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062500-9959-1E10-EB91-8FC1DB44D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B0CF03-D34D-D587-6B1B-90FCFBC6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76216-9864-2043-12EB-3F7F1784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F7940-FC52-00A4-4DBA-865B521D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7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2ED76-BE53-A3E8-035E-FFD899E8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9329D-3783-0296-2D56-8C89802A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3282C-2580-233F-A67E-264CE6F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A8624C-E4BD-2FCC-2EAD-87A44FE64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636940-83A8-3F5E-2A25-C9B14BB96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D9E164-4803-162B-F7C7-EBEC8CB0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32C8A7-220D-E563-9E44-B9FD6ED2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CC94F0-0CF8-A46B-CD2F-30A84D8F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77189-849E-36B4-B126-9515DD2E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F14677-FA86-2610-E056-28C30A2C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B2629F-BD89-C0B8-597F-8CA9F3FC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29CFAD-3B37-A1BB-90B6-EA49CF8A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7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701744-C907-51AD-835A-04205E80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EC9D75-6F9A-B4DB-B1E3-90565AAC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153D3C-DAE1-FD3A-67F5-225B7C7F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36790-2FEA-29A3-ED1E-02F09100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ADAEE-7F0D-BB1F-E510-28663E98B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3EB0AF-549E-0961-30D2-2487460EC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D97D16-8C6A-5A02-B768-931FCD5D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AD2F3-0997-83BF-781D-83839299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8B4661-7D13-C373-240D-7E83E5D9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8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7F350-44C3-6091-D1FC-650259A8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F66AEB-618D-CA8B-283B-8B19C9E7C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F3F3A8-7AAE-270D-0CDC-9B1B11102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FA226C-CE3E-4D26-C0D4-8D243AD9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25563-0575-CB55-060B-EFC6DA7C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AB55FB-4901-25EB-84D6-40B62721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0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D6962-827B-F61D-3D3F-759D4223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007F59-F2F5-E35C-D48C-CF32AAF5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58EA-344C-C872-3996-D2F9EE17F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875C-F848-40D4-BCEC-98CD395F857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0B6E2-F614-A2EC-438C-49F211231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647DE-2B6A-EE92-D23A-1DEB7A3C6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6C186-38CD-47E0-BF60-2630227FB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7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02" y="473404"/>
            <a:ext cx="580897" cy="4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992" y="478495"/>
            <a:ext cx="1235459" cy="4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4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comments" Target="../comments/comment2.xml"/><Relationship Id="rId4" Type="http://schemas.openxmlformats.org/officeDocument/2006/relationships/image" Target="../media/image4.jp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omments" Target="../comments/commen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D286FE-E66C-4CA6-8E20-1A4C4579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9575-850E-8B41-A60E-F1F3D0A31573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5699AB5-4920-11A5-736C-86B514FB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4">
            <a:extLst>
              <a:ext uri="{FF2B5EF4-FFF2-40B4-BE49-F238E27FC236}">
                <a16:creationId xmlns:a16="http://schemas.microsoft.com/office/drawing/2014/main" id="{A86A8138-6FC1-39A6-B067-9238340A0BDC}"/>
              </a:ext>
            </a:extLst>
          </p:cNvPr>
          <p:cNvSpPr txBox="1">
            <a:spLocks/>
          </p:cNvSpPr>
          <p:nvPr/>
        </p:nvSpPr>
        <p:spPr>
          <a:xfrm>
            <a:off x="928255" y="136523"/>
            <a:ext cx="10695709" cy="792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 №19 «Казачок» муниципального образования город-курорт Анапа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 УПРАВЛЕНИЕ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«Планета детства» </a:t>
            </a:r>
          </a:p>
          <a:p>
            <a:pPr algn="ctr"/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предоставления услуг</a:t>
            </a: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</a:t>
            </a:r>
          </a:p>
          <a:p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Дилбандян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D7CCF7-30ED-187C-D3B7-1BD6EF11A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50" y="1828801"/>
            <a:ext cx="1778414" cy="1778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788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D946B-B830-DFF3-9B41-503F14DB1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99AD34-0E7E-F886-B78A-1B9719F4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9575-850E-8B41-A60E-F1F3D0A31573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99CED68-108F-AB49-68E1-DB950DA2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4">
            <a:extLst>
              <a:ext uri="{FF2B5EF4-FFF2-40B4-BE49-F238E27FC236}">
                <a16:creationId xmlns:a16="http://schemas.microsoft.com/office/drawing/2014/main" id="{492F1300-61B5-ACB3-4C56-3B38C524EB7C}"/>
              </a:ext>
            </a:extLst>
          </p:cNvPr>
          <p:cNvSpPr txBox="1">
            <a:spLocks/>
          </p:cNvSpPr>
          <p:nvPr/>
        </p:nvSpPr>
        <p:spPr>
          <a:xfrm>
            <a:off x="928255" y="136523"/>
            <a:ext cx="10695709" cy="792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04E495-981A-27EF-1DFE-639FFA61FE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857" t="15765" r="21327" b="38770"/>
          <a:stretch/>
        </p:blipFill>
        <p:spPr>
          <a:xfrm>
            <a:off x="1984027" y="212886"/>
            <a:ext cx="8584163" cy="64322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9EE484-1BEA-78C2-3D1E-721851DBC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" y="4963911"/>
            <a:ext cx="1894090" cy="1894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84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EC3E8-F85F-1FFC-E80B-08DDE13E4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6AAB33-9F97-5C68-FA63-BA602DB1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9575-850E-8B41-A60E-F1F3D0A31573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B7AB44C-E06D-13B0-A84F-9223D797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4">
            <a:extLst>
              <a:ext uri="{FF2B5EF4-FFF2-40B4-BE49-F238E27FC236}">
                <a16:creationId xmlns:a16="http://schemas.microsoft.com/office/drawing/2014/main" id="{AA0BF024-DEE2-A09C-A9B7-0E8B190C5C87}"/>
              </a:ext>
            </a:extLst>
          </p:cNvPr>
          <p:cNvSpPr txBox="1">
            <a:spLocks/>
          </p:cNvSpPr>
          <p:nvPr/>
        </p:nvSpPr>
        <p:spPr>
          <a:xfrm>
            <a:off x="318053" y="136523"/>
            <a:ext cx="11305912" cy="792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algn="l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     воспитатель                  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Дилбандян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                  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Тевонян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                  Чернышенко О.В               Теличко Л.А.                     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Бабалич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                    Кришталь Ю.С.</a:t>
            </a:r>
          </a:p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C0E54B-2D84-9F96-200E-CE7A2A087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3" y="1313180"/>
            <a:ext cx="1157053" cy="16040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A77BB6-CA7B-6A75-A8B8-25520FCA7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45" y="1330250"/>
            <a:ext cx="1268440" cy="15470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94ED3-2862-E24F-155C-02ECDA97F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44" y="1230266"/>
            <a:ext cx="1268440" cy="17210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4108D9-6C94-6B33-3579-F971052CC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78" y="1279100"/>
            <a:ext cx="1268440" cy="1672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678FAC-0579-A0B0-8693-F6E7EF840D7D}"/>
              </a:ext>
            </a:extLst>
          </p:cNvPr>
          <p:cNvSpPr txBox="1"/>
          <p:nvPr/>
        </p:nvSpPr>
        <p:spPr>
          <a:xfrm>
            <a:off x="3034748" y="3539195"/>
            <a:ext cx="6255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sz="4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6D558E-2845-1DA9-28D6-A7204EAE4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579" y="1408893"/>
            <a:ext cx="1076041" cy="1468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374AA3-572C-29F1-2ACF-B048867D80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69" y="1330250"/>
            <a:ext cx="1268440" cy="16281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BA54109-E456-ED97-7D29-28D14C3D4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39" y="4218999"/>
            <a:ext cx="2502476" cy="2502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1104AF6-6D54-CA4E-EBC0-67B2D60DDE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83" y="4218999"/>
            <a:ext cx="2466218" cy="2466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26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6D339-F1D6-25E0-9230-BC72F84DB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99C402-1C8A-8953-2815-4D62C372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9575-850E-8B41-A60E-F1F3D0A31573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674D313-E4AA-93D2-4276-41C875EE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4">
            <a:extLst>
              <a:ext uri="{FF2B5EF4-FFF2-40B4-BE49-F238E27FC236}">
                <a16:creationId xmlns:a16="http://schemas.microsoft.com/office/drawing/2014/main" id="{15B56137-95BD-ACB6-8011-85AEFED2319F}"/>
              </a:ext>
            </a:extLst>
          </p:cNvPr>
          <p:cNvSpPr txBox="1">
            <a:spLocks/>
          </p:cNvSpPr>
          <p:nvPr/>
        </p:nvSpPr>
        <p:spPr>
          <a:xfrm>
            <a:off x="928255" y="136523"/>
            <a:ext cx="10695709" cy="792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AE9A28-E523-D3B3-AC38-F93472FBB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5" y="3445016"/>
            <a:ext cx="3093896" cy="3093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5A605-23FC-8F7B-F0ED-8CE6837D9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02" y="335363"/>
            <a:ext cx="4023624" cy="30229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738D96-97F2-7383-AC4D-78942ECDFC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347" t="27622" r="19348" b="15345"/>
          <a:stretch/>
        </p:blipFill>
        <p:spPr>
          <a:xfrm>
            <a:off x="996457" y="430701"/>
            <a:ext cx="4277909" cy="2962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65065D-F15B-3499-A14E-CC652FEFF4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217" t="25108" r="29375" b="27719"/>
          <a:stretch/>
        </p:blipFill>
        <p:spPr>
          <a:xfrm>
            <a:off x="2157656" y="3583624"/>
            <a:ext cx="4960424" cy="2609905"/>
          </a:xfrm>
          <a:prstGeom prst="rect">
            <a:avLst/>
          </a:prstGeom>
        </p:spPr>
      </p:pic>
      <p:sp>
        <p:nvSpPr>
          <p:cNvPr id="11" name="Стрелка: изогнутая вверх 10">
            <a:extLst>
              <a:ext uri="{FF2B5EF4-FFF2-40B4-BE49-F238E27FC236}">
                <a16:creationId xmlns:a16="http://schemas.microsoft.com/office/drawing/2014/main" id="{EC672C65-77A0-F65D-E976-F9195625C8F2}"/>
              </a:ext>
            </a:extLst>
          </p:cNvPr>
          <p:cNvSpPr/>
          <p:nvPr/>
        </p:nvSpPr>
        <p:spPr>
          <a:xfrm>
            <a:off x="5274366" y="5526655"/>
            <a:ext cx="1378226" cy="1019369"/>
          </a:xfrm>
          <a:prstGeom prst="curvedUpArrow">
            <a:avLst>
              <a:gd name="adj1" fmla="val 25000"/>
              <a:gd name="adj2" fmla="val 31653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9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DC70A-CCE8-63E1-6760-56BB3B816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7B4C24-D7AB-26A2-C7AF-3F02C16E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9575-850E-8B41-A60E-F1F3D0A31573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082690F-7D94-5896-A216-55CC8A9CE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4">
            <a:extLst>
              <a:ext uri="{FF2B5EF4-FFF2-40B4-BE49-F238E27FC236}">
                <a16:creationId xmlns:a16="http://schemas.microsoft.com/office/drawing/2014/main" id="{2386BEFF-EE1C-3E2E-0DB5-BE7C730FE65F}"/>
              </a:ext>
            </a:extLst>
          </p:cNvPr>
          <p:cNvSpPr txBox="1">
            <a:spLocks/>
          </p:cNvSpPr>
          <p:nvPr/>
        </p:nvSpPr>
        <p:spPr>
          <a:xfrm>
            <a:off x="928255" y="136523"/>
            <a:ext cx="10695709" cy="792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51A22-874C-FD8D-2861-B0DFBADA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9" y="4195769"/>
            <a:ext cx="2423589" cy="2423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5B3DD-0AFF-BC72-794F-69A5C73970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348" t="32842" r="32809" b="23272"/>
          <a:stretch/>
        </p:blipFill>
        <p:spPr>
          <a:xfrm>
            <a:off x="416129" y="2168901"/>
            <a:ext cx="3634161" cy="28003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EE6A4B-D6F2-EED7-DCA9-8332A7BD26DD}"/>
              </a:ext>
            </a:extLst>
          </p:cNvPr>
          <p:cNvSpPr/>
          <p:nvPr/>
        </p:nvSpPr>
        <p:spPr>
          <a:xfrm>
            <a:off x="4300105" y="377895"/>
            <a:ext cx="4499338" cy="82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Карты идеального состояния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B231232-B6E6-C329-6C86-88B6B8FA9006}"/>
              </a:ext>
            </a:extLst>
          </p:cNvPr>
          <p:cNvSpPr/>
          <p:nvPr/>
        </p:nvSpPr>
        <p:spPr>
          <a:xfrm>
            <a:off x="4142390" y="2035172"/>
            <a:ext cx="2924132" cy="17502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Сокращение времени на взаимодействие с Родителями, сотрудниками - создание системы дистанционного взаимодействия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EAEF3B6-E7AF-E22B-0DE2-8277CBD4AC8C}"/>
              </a:ext>
            </a:extLst>
          </p:cNvPr>
          <p:cNvSpPr/>
          <p:nvPr/>
        </p:nvSpPr>
        <p:spPr>
          <a:xfrm>
            <a:off x="541179" y="1205948"/>
            <a:ext cx="3259296" cy="8228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пространства в группе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C1D7C0-F672-A02C-4A64-D86174260E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5235" t="39879" r="23711" b="26655"/>
          <a:stretch/>
        </p:blipFill>
        <p:spPr>
          <a:xfrm>
            <a:off x="7249033" y="2028823"/>
            <a:ext cx="4853235" cy="2940430"/>
          </a:xfrm>
          <a:prstGeom prst="rect">
            <a:avLst/>
          </a:prstGeom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6A702956-1DBF-A65F-5261-60AF0E58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40AE3D0-6E7E-1283-87C2-68F68482DFCB}"/>
              </a:ext>
            </a:extLst>
          </p:cNvPr>
          <p:cNvSpPr/>
          <p:nvPr/>
        </p:nvSpPr>
        <p:spPr>
          <a:xfrm>
            <a:off x="7739667" y="1120313"/>
            <a:ext cx="3847901" cy="85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родителей отсутствие желания принимать улучшения </a:t>
            </a:r>
          </a:p>
        </p:txBody>
      </p:sp>
      <p:sp>
        <p:nvSpPr>
          <p:cNvPr id="21" name="Взрыв: 8 точек 20">
            <a:extLst>
              <a:ext uri="{FF2B5EF4-FFF2-40B4-BE49-F238E27FC236}">
                <a16:creationId xmlns:a16="http://schemas.microsoft.com/office/drawing/2014/main" id="{0CD1EE90-DE79-4F90-5787-F1E5A0043181}"/>
              </a:ext>
            </a:extLst>
          </p:cNvPr>
          <p:cNvSpPr/>
          <p:nvPr/>
        </p:nvSpPr>
        <p:spPr>
          <a:xfrm>
            <a:off x="7222004" y="1137762"/>
            <a:ext cx="830242" cy="822800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C173A87-8899-F1E8-0A10-9FFD959CC253}"/>
              </a:ext>
            </a:extLst>
          </p:cNvPr>
          <p:cNvSpPr/>
          <p:nvPr/>
        </p:nvSpPr>
        <p:spPr>
          <a:xfrm>
            <a:off x="7776429" y="2449528"/>
            <a:ext cx="3847535" cy="795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Финансирование  </a:t>
            </a:r>
            <a:endParaRPr lang="ru-RU" dirty="0"/>
          </a:p>
        </p:txBody>
      </p:sp>
      <p:sp>
        <p:nvSpPr>
          <p:cNvPr id="24" name="Взрыв: 8 точек 23">
            <a:extLst>
              <a:ext uri="{FF2B5EF4-FFF2-40B4-BE49-F238E27FC236}">
                <a16:creationId xmlns:a16="http://schemas.microsoft.com/office/drawing/2014/main" id="{1261FA34-FD28-FE97-7347-D91366FD5AE8}"/>
              </a:ext>
            </a:extLst>
          </p:cNvPr>
          <p:cNvSpPr/>
          <p:nvPr/>
        </p:nvSpPr>
        <p:spPr>
          <a:xfrm>
            <a:off x="7318988" y="2281742"/>
            <a:ext cx="841357" cy="861894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8A308DC-9DAE-9BDE-CDF2-B1B1E8DCD0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7930" t="26075" r="35166" b="20759"/>
          <a:stretch/>
        </p:blipFill>
        <p:spPr>
          <a:xfrm>
            <a:off x="882099" y="1107491"/>
            <a:ext cx="5811192" cy="47830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E784891-FBE4-87CC-4099-14070D693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94" y="3665609"/>
            <a:ext cx="3093896" cy="3093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0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D8B80-4F43-00E3-3CCD-58F529FD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D015C0-C6BE-032C-EF7A-BB083266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9575-850E-8B41-A60E-F1F3D0A31573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C21189C-C61F-4C74-053C-72C73E51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4">
            <a:extLst>
              <a:ext uri="{FF2B5EF4-FFF2-40B4-BE49-F238E27FC236}">
                <a16:creationId xmlns:a16="http://schemas.microsoft.com/office/drawing/2014/main" id="{FEED38E9-7EC9-B062-77C9-E7C93B451E37}"/>
              </a:ext>
            </a:extLst>
          </p:cNvPr>
          <p:cNvSpPr txBox="1">
            <a:spLocks/>
          </p:cNvSpPr>
          <p:nvPr/>
        </p:nvSpPr>
        <p:spPr>
          <a:xfrm>
            <a:off x="928255" y="136523"/>
            <a:ext cx="10695709" cy="792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BD78E-13D1-503B-D378-CF76EFBE7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9" y="4195769"/>
            <a:ext cx="2423589" cy="2423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78DA93-36EC-9DDE-EC82-02B0DBAAC1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348" t="32842" r="32809" b="23272"/>
          <a:stretch/>
        </p:blipFill>
        <p:spPr>
          <a:xfrm>
            <a:off x="416129" y="2168901"/>
            <a:ext cx="3634161" cy="28003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0227A0-41F1-1B19-344D-04D2B657871F}"/>
              </a:ext>
            </a:extLst>
          </p:cNvPr>
          <p:cNvSpPr/>
          <p:nvPr/>
        </p:nvSpPr>
        <p:spPr>
          <a:xfrm>
            <a:off x="4300105" y="377895"/>
            <a:ext cx="4499338" cy="82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Карты идеального состояния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CE93BCA-F3F4-38C8-5F0E-5BCE3629AFCD}"/>
              </a:ext>
            </a:extLst>
          </p:cNvPr>
          <p:cNvSpPr/>
          <p:nvPr/>
        </p:nvSpPr>
        <p:spPr>
          <a:xfrm>
            <a:off x="4142390" y="2035172"/>
            <a:ext cx="2924132" cy="17502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Сокращение времени на взаимодействие с Родителями, сотрудниками - создание системы дистанционного взаимодействия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0A721B-CF1D-8C07-14F9-E01D5FFFB58D}"/>
              </a:ext>
            </a:extLst>
          </p:cNvPr>
          <p:cNvSpPr/>
          <p:nvPr/>
        </p:nvSpPr>
        <p:spPr>
          <a:xfrm>
            <a:off x="541179" y="1205948"/>
            <a:ext cx="3259296" cy="8228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пространства в группе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91821-9500-AED7-42B4-A640AE4D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5235" t="39879" r="23711" b="26655"/>
          <a:stretch/>
        </p:blipFill>
        <p:spPr>
          <a:xfrm>
            <a:off x="7249033" y="2028823"/>
            <a:ext cx="4853235" cy="2940430"/>
          </a:xfrm>
          <a:prstGeom prst="rect">
            <a:avLst/>
          </a:prstGeom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93197EC7-38DF-ACD4-DC41-D3F3F2543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A463D24-D370-71F7-67A2-A61A2D305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66" y="3256398"/>
            <a:ext cx="3611421" cy="3611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1FB7E2-AEF5-9EE0-FD0C-184833A745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420" t="25449" r="14804" b="12368"/>
          <a:stretch/>
        </p:blipFill>
        <p:spPr>
          <a:xfrm>
            <a:off x="7091228" y="398440"/>
            <a:ext cx="3865208" cy="28285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19923E-EC40-88B5-10BC-A951E0A04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1930"/>
          <a:stretch/>
        </p:blipFill>
        <p:spPr>
          <a:xfrm>
            <a:off x="1195850" y="247447"/>
            <a:ext cx="4109452" cy="2843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9AB6BE-DFFD-CD4C-D8B2-88127A63FA5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4351" t="29572" r="27826" b="17743"/>
          <a:stretch/>
        </p:blipFill>
        <p:spPr>
          <a:xfrm>
            <a:off x="2507690" y="3566749"/>
            <a:ext cx="4109452" cy="321835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8E7EE0-9EF2-BE4E-3378-232246A8BE22}"/>
              </a:ext>
            </a:extLst>
          </p:cNvPr>
          <p:cNvSpPr/>
          <p:nvPr/>
        </p:nvSpPr>
        <p:spPr>
          <a:xfrm>
            <a:off x="5777948" y="3921952"/>
            <a:ext cx="839195" cy="2253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35C86-0780-B90E-7A9E-8A39F8C0F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F101B59-D8EB-C18D-2577-6A80286C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9575-850E-8B41-A60E-F1F3D0A31573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04B54A2-CE29-EE0D-507D-9549B139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2E71D-9F99-39A1-1942-2377DBC80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87" y="3978275"/>
            <a:ext cx="2743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EBDACC8-D423-166A-2DA0-CDF7BD04A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2" y="247992"/>
            <a:ext cx="3585966" cy="3287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C4B64F3-1278-591E-A43E-FF2D7C7EAE21}"/>
              </a:ext>
            </a:extLst>
          </p:cNvPr>
          <p:cNvSpPr/>
          <p:nvPr/>
        </p:nvSpPr>
        <p:spPr>
          <a:xfrm>
            <a:off x="5102087" y="331304"/>
            <a:ext cx="3180522" cy="10734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выявил проблемы и пути решения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CB9F387-6149-97D6-8242-CC054CB7DDBA}"/>
              </a:ext>
            </a:extLst>
          </p:cNvPr>
          <p:cNvSpPr/>
          <p:nvPr/>
        </p:nvSpPr>
        <p:spPr>
          <a:xfrm>
            <a:off x="4664765" y="1510749"/>
            <a:ext cx="7447721" cy="18022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r>
              <a:rPr lang="ru-RU" sz="1600" dirty="0"/>
              <a:t>- Пересмотрели организацию игрового пространства. Внесли корректировки : сделали перестановку, добавили контейнеры для игрового оборудования.</a:t>
            </a:r>
          </a:p>
          <a:p>
            <a:r>
              <a:rPr lang="ru-RU" sz="1600" dirty="0"/>
              <a:t>- Приобретение необходимого оборудования для организации рабочего места          педагогов.</a:t>
            </a:r>
          </a:p>
          <a:p>
            <a:r>
              <a:rPr lang="ru-RU" sz="1600" dirty="0"/>
              <a:t>- Разработка системы дистанционного взаимодействия с родительской общественностью. Организация системы навигации на территории и  в помещении ДОУ</a:t>
            </a:r>
          </a:p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38D41B0-FB69-8BFB-74D7-35B2A81FF18A}"/>
              </a:ext>
            </a:extLst>
          </p:cNvPr>
          <p:cNvSpPr/>
          <p:nvPr/>
        </p:nvSpPr>
        <p:spPr>
          <a:xfrm>
            <a:off x="4782244" y="540179"/>
            <a:ext cx="639686" cy="596348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DDBDA39-69D1-3017-6DD5-D675C413DF80}"/>
              </a:ext>
            </a:extLst>
          </p:cNvPr>
          <p:cNvSpPr/>
          <p:nvPr/>
        </p:nvSpPr>
        <p:spPr>
          <a:xfrm>
            <a:off x="4063044" y="1510749"/>
            <a:ext cx="719200" cy="7616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27BC1B9-9D03-0FC8-72C6-64F66F41F39A}"/>
              </a:ext>
            </a:extLst>
          </p:cNvPr>
          <p:cNvSpPr/>
          <p:nvPr/>
        </p:nvSpPr>
        <p:spPr>
          <a:xfrm>
            <a:off x="4074505" y="2560955"/>
            <a:ext cx="719200" cy="76169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3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6502580-9A3B-7DEF-ED9A-8F056FCB0ED4}"/>
              </a:ext>
            </a:extLst>
          </p:cNvPr>
          <p:cNvSpPr/>
          <p:nvPr/>
        </p:nvSpPr>
        <p:spPr>
          <a:xfrm>
            <a:off x="715168" y="5239056"/>
            <a:ext cx="7792727" cy="13709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 Вместе с детьми учимся использовать организованное пространство.</a:t>
            </a:r>
          </a:p>
          <a:p>
            <a:r>
              <a:rPr lang="ru-RU" sz="1600" dirty="0"/>
              <a:t> - Тестируем рабочее место педагога на предмет эффективности в работе.</a:t>
            </a:r>
          </a:p>
          <a:p>
            <a:r>
              <a:rPr lang="ru-RU" sz="1600" dirty="0"/>
              <a:t>- Визуальная навигация по территории  и в здании ДОУ и введение дистанционных форм взаимодействия с родителями ускоряет процесс и качество предоставляемых услуг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EDE524C-3D69-F34F-C3A6-209241465812}"/>
              </a:ext>
            </a:extLst>
          </p:cNvPr>
          <p:cNvSpPr/>
          <p:nvPr/>
        </p:nvSpPr>
        <p:spPr>
          <a:xfrm>
            <a:off x="106805" y="5501732"/>
            <a:ext cx="842406" cy="80580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0C54FB0-F2F6-A6D5-35FE-A8357F4695BF}"/>
              </a:ext>
            </a:extLst>
          </p:cNvPr>
          <p:cNvSpPr/>
          <p:nvPr/>
        </p:nvSpPr>
        <p:spPr>
          <a:xfrm>
            <a:off x="715168" y="3823711"/>
            <a:ext cx="7792727" cy="11673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блок разрабатывает по 2 члена группы. (составление плана,        разработка путей решение проблем. Обсуждение результатов, внесение корректировок, внедрение осуществляют коллективно.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E009189-7239-1E37-444E-8510CD5BC61C}"/>
              </a:ext>
            </a:extLst>
          </p:cNvPr>
          <p:cNvSpPr/>
          <p:nvPr/>
        </p:nvSpPr>
        <p:spPr>
          <a:xfrm>
            <a:off x="221079" y="4092966"/>
            <a:ext cx="842407" cy="76600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482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107E2-538B-124D-1369-D08F4CA70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796B83-32E1-9417-BE15-A2C2CEB5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9575-850E-8B41-A60E-F1F3D0A31573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43BABE4-EFD9-319B-6360-409CB365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4">
            <a:extLst>
              <a:ext uri="{FF2B5EF4-FFF2-40B4-BE49-F238E27FC236}">
                <a16:creationId xmlns:a16="http://schemas.microsoft.com/office/drawing/2014/main" id="{3C7DE4C3-4C07-47C6-6ECD-4B35AEB62BA8}"/>
              </a:ext>
            </a:extLst>
          </p:cNvPr>
          <p:cNvSpPr txBox="1">
            <a:spLocks/>
          </p:cNvSpPr>
          <p:nvPr/>
        </p:nvSpPr>
        <p:spPr>
          <a:xfrm>
            <a:off x="928255" y="136523"/>
            <a:ext cx="10695709" cy="792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8BDDDE-5028-0538-0BB5-E7FC20D1B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9" y="4195769"/>
            <a:ext cx="2423589" cy="2423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2E333B-9A92-EED6-AC6B-8CCA31A370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348" t="32842" r="32809" b="23272"/>
          <a:stretch/>
        </p:blipFill>
        <p:spPr>
          <a:xfrm>
            <a:off x="416129" y="2168901"/>
            <a:ext cx="3634161" cy="28003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FC8A17-397E-C5D3-45C1-0B5F02C7A3BD}"/>
              </a:ext>
            </a:extLst>
          </p:cNvPr>
          <p:cNvSpPr/>
          <p:nvPr/>
        </p:nvSpPr>
        <p:spPr>
          <a:xfrm>
            <a:off x="4300105" y="377895"/>
            <a:ext cx="4499338" cy="82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Карты идеального состояния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D263B7B-E467-EB00-1C61-C61CBF6012B3}"/>
              </a:ext>
            </a:extLst>
          </p:cNvPr>
          <p:cNvSpPr/>
          <p:nvPr/>
        </p:nvSpPr>
        <p:spPr>
          <a:xfrm>
            <a:off x="4142390" y="2035172"/>
            <a:ext cx="2924132" cy="17502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Сокращение времени на взаимодействие с Родителями, сотрудниками - создание системы дистанционного взаимодействия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8E0C46C-FBF9-3F30-FE0E-8F2BF237CB4D}"/>
              </a:ext>
            </a:extLst>
          </p:cNvPr>
          <p:cNvSpPr/>
          <p:nvPr/>
        </p:nvSpPr>
        <p:spPr>
          <a:xfrm>
            <a:off x="541179" y="1205948"/>
            <a:ext cx="3259296" cy="8228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пространства в группе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B67F8E-693A-9176-14ED-6DCBD16B8D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5235" t="39879" r="23711" b="26655"/>
          <a:stretch/>
        </p:blipFill>
        <p:spPr>
          <a:xfrm>
            <a:off x="7249033" y="2028823"/>
            <a:ext cx="4853235" cy="29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2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461FDDC3-E055-CEF1-C138-276F4CF7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56" y="0"/>
            <a:ext cx="123299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2E994-13F5-4866-E029-A1125B208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83" y="1822495"/>
            <a:ext cx="4673761" cy="4673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32AB28C-5CE9-76AA-3196-54B334B0EAE8}"/>
              </a:ext>
            </a:extLst>
          </p:cNvPr>
          <p:cNvSpPr/>
          <p:nvPr/>
        </p:nvSpPr>
        <p:spPr>
          <a:xfrm>
            <a:off x="898455" y="1404729"/>
            <a:ext cx="4534936" cy="15505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35627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287</Words>
  <Application>Microsoft Office PowerPoint</Application>
  <PresentationFormat>Широкоэкранный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Текст картинка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Горнушкина</dc:creator>
  <cp:lastModifiedBy>Olga</cp:lastModifiedBy>
  <cp:revision>32</cp:revision>
  <dcterms:created xsi:type="dcterms:W3CDTF">2022-06-03T08:19:16Z</dcterms:created>
  <dcterms:modified xsi:type="dcterms:W3CDTF">2025-03-02T14:54:42Z</dcterms:modified>
</cp:coreProperties>
</file>