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8"/>
  </p:notesMasterIdLst>
  <p:sldIdLst>
    <p:sldId id="278" r:id="rId2"/>
    <p:sldId id="277" r:id="rId3"/>
    <p:sldId id="279" r:id="rId4"/>
    <p:sldId id="280" r:id="rId5"/>
    <p:sldId id="281" r:id="rId6"/>
    <p:sldId id="282" r:id="rId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6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10D2D-90EC-479A-B3EA-24FBDC409820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FC4E8-4B97-409D-B21F-42BD995365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868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1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8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6517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148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709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518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539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87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77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96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32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50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1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68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24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18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 детский сад №19 «Казачок» муниципального образования город-курорт Анапа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1942415" y="2133600"/>
            <a:ext cx="6591985" cy="377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4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1143000" y="1219200"/>
            <a:ext cx="7696200" cy="5257800"/>
          </a:xfrm>
        </p:spPr>
        <p:txBody>
          <a:bodyPr>
            <a:norm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b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традиционных семейных ценностей и ценности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детского возраста.</a:t>
            </a:r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 </a:t>
            </a:r>
            <a:r>
              <a:rPr lang="ru-RU" altLang="ru-RU" b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внедрения</a:t>
            </a:r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alt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месяцев</a:t>
            </a: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b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Целевая аудитория</a:t>
            </a:r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дошкольного возраста  от 3 до 7 лет, посещающие детский сад.</a:t>
            </a: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родители (законные представители ) детей. </a:t>
            </a: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:</a:t>
            </a: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1.Сформировать понятия семьи, семейных ценностей у детей дошкольного возраста от 3 до 7 лет. </a:t>
            </a: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2.Обеспечить взаимодействие детского сада и семьи по ознакомлению дошкольников с семейными ролями и традициями. 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3.Способствовать формированию позитивных установок у детей на отцовство и материнство посредством введения </a:t>
            </a:r>
            <a:r>
              <a:rPr lang="ru-RU" alt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семейно</a:t>
            </a:r>
            <a:r>
              <a:rPr lang="ru-RU" alt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ориентированных игровых модулей в дошкольных учреждениях. </a:t>
            </a: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4.Развивать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родителей знания и практические навыки позитивного семейного взаимодействия с детьми в разных видах деятельности.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37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99" y="624110"/>
            <a:ext cx="7391401" cy="1280890"/>
          </a:xfrm>
        </p:spPr>
        <p:txBody>
          <a:bodyPr>
            <a:normAutofit/>
          </a:bodyPr>
          <a:lstStyle/>
          <a:p>
            <a:pPr algn="ctr"/>
            <a:r>
              <a:rPr lang="ru-RU" altLang="ru-RU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Алгоритм реализации проекта:</a:t>
            </a:r>
            <a:r>
              <a:rPr lang="ru-RU" altLang="ru-RU" sz="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ru-RU" altLang="ru-RU" sz="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</a:b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399" cy="5105400"/>
          </a:xfrm>
        </p:spPr>
        <p:txBody>
          <a:bodyPr/>
          <a:lstStyle/>
          <a:p>
            <a:pPr lvl="0" fontAlgn="base"/>
            <a:r>
              <a:rPr lang="ru-RU" b="1" dirty="0"/>
              <a:t>Для оценки понимания и </a:t>
            </a:r>
            <a:r>
              <a:rPr lang="ru-RU" b="1" dirty="0" err="1"/>
              <a:t>сформированности</a:t>
            </a:r>
            <a:r>
              <a:rPr lang="ru-RU" b="1" dirty="0"/>
              <a:t> понятия семьи, семейных ценностей у детей дошкольного возраста от 3 до 7 лет проводится педагогическая диагностика. (не противоречит требованиям ФГОС ДО И ФОП ДО).</a:t>
            </a:r>
            <a:endParaRPr lang="ru-RU" dirty="0"/>
          </a:p>
          <a:p>
            <a:pPr lvl="0" fontAlgn="base"/>
            <a:r>
              <a:rPr lang="ru-RU" b="1" dirty="0"/>
              <a:t>С  1 сентября </a:t>
            </a:r>
            <a:r>
              <a:rPr lang="ru-RU" b="1" dirty="0" smtClean="0"/>
              <a:t>2024года </a:t>
            </a:r>
            <a:r>
              <a:rPr lang="ru-RU" b="1" dirty="0"/>
              <a:t>с воспитанниками </a:t>
            </a:r>
            <a:r>
              <a:rPr lang="ru-RU" b="1" dirty="0" smtClean="0"/>
              <a:t>МБДОУ </a:t>
            </a:r>
            <a:r>
              <a:rPr lang="ru-RU" b="1" dirty="0"/>
              <a:t>проводятся игры, занятия, беседы, обсуждение художественных произведений, направленных на формирование ценности семьи, отцовства и материнства у детей разных возрастных групп, что способствует формированию у дошкольников представлений о традиционной семье, особенностях семейных ролей, </a:t>
            </a:r>
            <a:r>
              <a:rPr lang="ru-RU" b="1" dirty="0" err="1"/>
              <a:t>поколенческих</a:t>
            </a:r>
            <a:r>
              <a:rPr lang="ru-RU" b="1" dirty="0"/>
              <a:t> отношениях, о формах поведения и действиях в различных ситуациях в семье.</a:t>
            </a:r>
            <a:endParaRPr lang="ru-RU" dirty="0"/>
          </a:p>
          <a:p>
            <a:pPr lvl="0" fontAlgn="base"/>
            <a:r>
              <a:rPr lang="ru-RU" b="1" dirty="0"/>
              <a:t>Параллельно ведется работа по повышению педагогической </a:t>
            </a:r>
            <a:r>
              <a:rPr lang="ru-RU" b="1" dirty="0" err="1"/>
              <a:t>культурыродителей</a:t>
            </a:r>
            <a:r>
              <a:rPr lang="ru-RU" b="1" dirty="0"/>
              <a:t>, формируется «Родительский клуб»,  с родителями проводятся консультации, мероприятия в формате «Дети – родители – педагоги».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940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47490"/>
          </a:xfrm>
        </p:spPr>
        <p:txBody>
          <a:bodyPr/>
          <a:lstStyle/>
          <a:p>
            <a:r>
              <a:rPr lang="ru-RU" b="1" dirty="0"/>
              <a:t>Этапы реализации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371600"/>
            <a:ext cx="7924799" cy="5181600"/>
          </a:xfrm>
        </p:spPr>
        <p:txBody>
          <a:bodyPr/>
          <a:lstStyle/>
          <a:p>
            <a:pPr lvl="0" fontAlgn="base"/>
            <a:r>
              <a:rPr lang="ru-RU" b="1" dirty="0"/>
              <a:t>Разработка документации внедрения практики.</a:t>
            </a:r>
            <a:endParaRPr lang="ru-RU" dirty="0"/>
          </a:p>
          <a:p>
            <a:pPr lvl="0" fontAlgn="base"/>
            <a:r>
              <a:rPr lang="ru-RU" b="1" dirty="0"/>
              <a:t>Определение  групп в детском саду – пилотных площадок реализации проекта.</a:t>
            </a:r>
            <a:endParaRPr lang="ru-RU" dirty="0"/>
          </a:p>
          <a:p>
            <a:pPr lvl="0" fontAlgn="base"/>
            <a:r>
              <a:rPr lang="ru-RU" b="1" dirty="0"/>
              <a:t>Анализ  подбор материальной и методической базы.</a:t>
            </a:r>
            <a:endParaRPr lang="ru-RU" dirty="0"/>
          </a:p>
          <a:p>
            <a:pPr lvl="0" fontAlgn="base"/>
            <a:r>
              <a:rPr lang="ru-RU" b="1" dirty="0"/>
              <a:t>Анализ понимания и </a:t>
            </a:r>
            <a:r>
              <a:rPr lang="ru-RU" b="1" dirty="0" err="1"/>
              <a:t>сформированности</a:t>
            </a:r>
            <a:r>
              <a:rPr lang="ru-RU" b="1" dirty="0"/>
              <a:t> понятия семьи, семейных ценностей у детей младшего дошкольного.</a:t>
            </a:r>
            <a:endParaRPr lang="ru-RU" dirty="0"/>
          </a:p>
          <a:p>
            <a:pPr lvl="0" fontAlgn="base"/>
            <a:r>
              <a:rPr lang="ru-RU" b="1" dirty="0"/>
              <a:t>Проведение игр, занятий, бесед, обсуждений </a:t>
            </a:r>
            <a:r>
              <a:rPr lang="ru-RU" b="1" dirty="0" err="1"/>
              <a:t>художественныхпроизведений</a:t>
            </a:r>
            <a:r>
              <a:rPr lang="ru-RU" b="1" dirty="0"/>
              <a:t>, направленных на формирование ценности семьи, отцовства и материнства у детей разных возрастных групп.</a:t>
            </a:r>
            <a:endParaRPr lang="ru-RU" dirty="0"/>
          </a:p>
          <a:p>
            <a:pPr lvl="0" fontAlgn="base"/>
            <a:r>
              <a:rPr lang="ru-RU" b="1" dirty="0"/>
              <a:t>Включение родителей в совместную с детьми деятельность.</a:t>
            </a:r>
            <a:endParaRPr lang="ru-RU" dirty="0"/>
          </a:p>
          <a:p>
            <a:pPr lvl="0" fontAlgn="base"/>
            <a:r>
              <a:rPr lang="ru-RU" b="1" dirty="0" err="1"/>
              <a:t>Срезовый</a:t>
            </a:r>
            <a:r>
              <a:rPr lang="ru-RU" b="1" dirty="0"/>
              <a:t> мониторинг </a:t>
            </a:r>
            <a:r>
              <a:rPr lang="ru-RU" b="1" dirty="0" err="1"/>
              <a:t>сформированности</a:t>
            </a:r>
            <a:r>
              <a:rPr lang="ru-RU" b="1" dirty="0"/>
              <a:t> понятий у детей.</a:t>
            </a:r>
            <a:endParaRPr lang="ru-RU" dirty="0"/>
          </a:p>
          <a:p>
            <a:pPr lvl="0" fontAlgn="base"/>
            <a:r>
              <a:rPr lang="ru-RU" b="1" dirty="0"/>
              <a:t>Трансляция полученного </a:t>
            </a:r>
            <a:r>
              <a:rPr lang="ru-RU" b="1" dirty="0" smtClean="0"/>
              <a:t>опыта  </a:t>
            </a:r>
            <a:r>
              <a:rPr lang="ru-RU" b="1" dirty="0"/>
              <a:t>практики.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5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Предполагаемые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1" y="1828800"/>
            <a:ext cx="7620000" cy="46482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Повысится уровень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традиционной семье, особенностях семейных ролей и ценностей.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Сформируется положительное отношение к семье, семейным ролям, ценностям, осознанному отцовству и материнству.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Ожидается, что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родителидошкольников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более активно и осознанно включаться в процесс формирования семейных ценностей у детей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42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31858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80004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1733</TotalTime>
  <Words>384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Легкий дым</vt:lpstr>
      <vt:lpstr>Муниципальное бюджетное дошкольное образовательное учреждение детский сад №19 «Казачок» муниципального образования город-курорт Анапа</vt:lpstr>
      <vt:lpstr>Презентация PowerPoint</vt:lpstr>
      <vt:lpstr>Алгоритм реализации проекта: </vt:lpstr>
      <vt:lpstr>Этапы реализации</vt:lpstr>
      <vt:lpstr>Предполагаемые результаты</vt:lpstr>
      <vt:lpstr>     Спасибо за внимание.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Гончаренко</dc:creator>
  <cp:lastModifiedBy>1</cp:lastModifiedBy>
  <cp:revision>23</cp:revision>
  <dcterms:created xsi:type="dcterms:W3CDTF">2024-06-18T07:38:19Z</dcterms:created>
  <dcterms:modified xsi:type="dcterms:W3CDTF">2024-12-24T09:33:29Z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2024-06-18T00:00:00Z</vt:filetime>
  </property>
  <property fmtid="{D5CDD505-2E9C-101B-9397-08002B2CF9AE}" pid="5" name="Producer">
    <vt:lpwstr>Microsoft® PowerPoint® 2010</vt:lpwstr>
  </property>
</Properties>
</file>