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8"/>
  </p:notesMasterIdLst>
  <p:sldIdLst>
    <p:sldId id="278" r:id="rId2"/>
    <p:sldId id="277" r:id="rId3"/>
    <p:sldId id="279" r:id="rId4"/>
    <p:sldId id="280" r:id="rId5"/>
    <p:sldId id="281" r:id="rId6"/>
    <p:sldId id="282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0D2D-90EC-479A-B3EA-24FBDC409820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FC4E8-4B97-409D-B21F-42BD99536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6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1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51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48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70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1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39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7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7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6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2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1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8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4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18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 детский сад №19 «Казачок» муниципального образования город-курорт Анапа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942415" y="2133600"/>
            <a:ext cx="6591985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4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5257800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традиционных семейных ценностей и ценности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детского возраста.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alt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внедрения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месяцев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Целевая аудитория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дошкольного возраста  от 3 до 7 лет, посещающие детский сад.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(законные представители ) детей. 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: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1.Сформировать понятия семьи, семейных ценностей у детей дошкольного возраста от 3 до 7 лет. 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2.Обеспечить взаимодействие детского сада и семьи по ознакомлению дошкольников с семейными ролями и традициями.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3.Способствовать формированию позитивных установок у детей на отцовство и материнство посредством введения </a:t>
            </a:r>
            <a:r>
              <a:rPr lang="ru-RU" alt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семейно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ориентированных игровых модулей в дошкольных учреждениях. 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4.Развивать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знания и практические навыки позитивного семейного взаимодействия с детьми в разных видах деятельности.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7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624110"/>
            <a:ext cx="7391401" cy="1280890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Алгоритм реализации проекта:</a:t>
            </a:r>
            <a:r>
              <a:rPr lang="ru-RU" altLang="ru-RU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altLang="ru-RU" sz="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</a:b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399" cy="5105400"/>
          </a:xfrm>
        </p:spPr>
        <p:txBody>
          <a:bodyPr/>
          <a:lstStyle/>
          <a:p>
            <a:pPr lvl="0" fontAlgn="base"/>
            <a:r>
              <a:rPr lang="ru-RU" b="1" dirty="0"/>
              <a:t>Для оценки понимания и </a:t>
            </a:r>
            <a:r>
              <a:rPr lang="ru-RU" b="1" dirty="0" err="1"/>
              <a:t>сформированности</a:t>
            </a:r>
            <a:r>
              <a:rPr lang="ru-RU" b="1" dirty="0"/>
              <a:t> понятия семьи, семейных ценностей у детей дошкольного возраста от 3 до 7 лет проводится педагогическая диагностика. (не противоречит требованиям ФГОС ДО И ФОП ДО).</a:t>
            </a:r>
            <a:endParaRPr lang="ru-RU" dirty="0"/>
          </a:p>
          <a:p>
            <a:pPr lvl="0" fontAlgn="base"/>
            <a:r>
              <a:rPr lang="ru-RU" b="1" dirty="0"/>
              <a:t>С  1 сентября </a:t>
            </a:r>
            <a:r>
              <a:rPr lang="ru-RU" b="1" dirty="0" smtClean="0"/>
              <a:t>2024года </a:t>
            </a:r>
            <a:r>
              <a:rPr lang="ru-RU" b="1" dirty="0"/>
              <a:t>с воспитанниками </a:t>
            </a:r>
            <a:r>
              <a:rPr lang="ru-RU" b="1" dirty="0" smtClean="0"/>
              <a:t>МБДОУ </a:t>
            </a:r>
            <a:r>
              <a:rPr lang="ru-RU" b="1" dirty="0"/>
              <a:t>проводятся игры, занятия, беседы, обсуждение художественных произведений, направленных на формирование ценности семьи, отцовства и материнства у детей разных возрастных групп, что способствует формированию у дошкольников представлений о традиционной семье, особенностях семейных ролей, </a:t>
            </a:r>
            <a:r>
              <a:rPr lang="ru-RU" b="1" dirty="0" err="1"/>
              <a:t>поколенческих</a:t>
            </a:r>
            <a:r>
              <a:rPr lang="ru-RU" b="1" dirty="0"/>
              <a:t> отношениях, о формах поведения и действиях в различных ситуациях в семье.</a:t>
            </a:r>
            <a:endParaRPr lang="ru-RU" dirty="0"/>
          </a:p>
          <a:p>
            <a:pPr lvl="0" fontAlgn="base"/>
            <a:r>
              <a:rPr lang="ru-RU" b="1" dirty="0"/>
              <a:t>Параллельно ведется работа по повышению педагогической </a:t>
            </a:r>
            <a:r>
              <a:rPr lang="ru-RU" b="1" dirty="0" err="1"/>
              <a:t>культурыродителей</a:t>
            </a:r>
            <a:r>
              <a:rPr lang="ru-RU" b="1" dirty="0"/>
              <a:t>, формируется «Родительский клуб»,  с родителями проводятся консультации, мероприятия в формате «Дети – родители – педагоги».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40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47490"/>
          </a:xfrm>
        </p:spPr>
        <p:txBody>
          <a:bodyPr/>
          <a:lstStyle/>
          <a:p>
            <a:r>
              <a:rPr lang="ru-RU" b="1" dirty="0"/>
              <a:t>Этапы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799" cy="5181600"/>
          </a:xfrm>
        </p:spPr>
        <p:txBody>
          <a:bodyPr/>
          <a:lstStyle/>
          <a:p>
            <a:pPr lvl="0" fontAlgn="base"/>
            <a:r>
              <a:rPr lang="ru-RU" b="1" dirty="0"/>
              <a:t>Разработка документации внедрения практики.</a:t>
            </a:r>
            <a:endParaRPr lang="ru-RU" dirty="0"/>
          </a:p>
          <a:p>
            <a:pPr lvl="0" fontAlgn="base"/>
            <a:r>
              <a:rPr lang="ru-RU" b="1" dirty="0"/>
              <a:t>Определение  групп в детском саду – пилотных площадок реализации проекта.</a:t>
            </a:r>
            <a:endParaRPr lang="ru-RU" dirty="0"/>
          </a:p>
          <a:p>
            <a:pPr lvl="0" fontAlgn="base"/>
            <a:r>
              <a:rPr lang="ru-RU" b="1" dirty="0"/>
              <a:t>Анализ  подбор материальной и методической базы.</a:t>
            </a:r>
            <a:endParaRPr lang="ru-RU" dirty="0"/>
          </a:p>
          <a:p>
            <a:pPr lvl="0" fontAlgn="base"/>
            <a:r>
              <a:rPr lang="ru-RU" b="1" dirty="0"/>
              <a:t>Анализ понимания и </a:t>
            </a:r>
            <a:r>
              <a:rPr lang="ru-RU" b="1" dirty="0" err="1"/>
              <a:t>сформированности</a:t>
            </a:r>
            <a:r>
              <a:rPr lang="ru-RU" b="1" dirty="0"/>
              <a:t> понятия семьи, семейных ценностей у детей младшего дошкольного.</a:t>
            </a:r>
            <a:endParaRPr lang="ru-RU" dirty="0"/>
          </a:p>
          <a:p>
            <a:pPr lvl="0" fontAlgn="base"/>
            <a:r>
              <a:rPr lang="ru-RU" b="1" dirty="0"/>
              <a:t>Проведение игр, занятий, бесед, обсуждений </a:t>
            </a:r>
            <a:r>
              <a:rPr lang="ru-RU" b="1" dirty="0" err="1"/>
              <a:t>художественныхпроизведений</a:t>
            </a:r>
            <a:r>
              <a:rPr lang="ru-RU" b="1" dirty="0"/>
              <a:t>, направленных на формирование ценности семьи, отцовства и материнства у детей разных возрастных групп.</a:t>
            </a:r>
            <a:endParaRPr lang="ru-RU" dirty="0"/>
          </a:p>
          <a:p>
            <a:pPr lvl="0" fontAlgn="base"/>
            <a:r>
              <a:rPr lang="ru-RU" b="1" dirty="0"/>
              <a:t>Включение родителей в совместную с детьми деятельность.</a:t>
            </a:r>
            <a:endParaRPr lang="ru-RU" dirty="0"/>
          </a:p>
          <a:p>
            <a:pPr lvl="0" fontAlgn="base"/>
            <a:r>
              <a:rPr lang="ru-RU" b="1" dirty="0" err="1"/>
              <a:t>Срезовый</a:t>
            </a:r>
            <a:r>
              <a:rPr lang="ru-RU" b="1" dirty="0"/>
              <a:t> мониторинг </a:t>
            </a:r>
            <a:r>
              <a:rPr lang="ru-RU" b="1" dirty="0" err="1"/>
              <a:t>сформированности</a:t>
            </a:r>
            <a:r>
              <a:rPr lang="ru-RU" b="1" dirty="0"/>
              <a:t> понятий у детей.</a:t>
            </a:r>
            <a:endParaRPr lang="ru-RU" dirty="0"/>
          </a:p>
          <a:p>
            <a:pPr lvl="0" fontAlgn="base"/>
            <a:r>
              <a:rPr lang="ru-RU" b="1" dirty="0"/>
              <a:t>Трансляция полученного </a:t>
            </a:r>
            <a:r>
              <a:rPr lang="ru-RU" b="1" dirty="0" smtClean="0"/>
              <a:t>опыта  </a:t>
            </a:r>
            <a:r>
              <a:rPr lang="ru-RU" b="1" dirty="0"/>
              <a:t>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Предполагаемые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1828800"/>
            <a:ext cx="7620000" cy="46482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уровень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традиционной семье, особенностях семейных ролей и ценностей.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Сформируется положительное отношение к семье, семейным ролям, ценностям, осознанному отцовству и материнству.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родителидошкольников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активно и осознанно включаться в процесс формирования семейных ценностей у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4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185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8000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1733</TotalTime>
  <Words>384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Муниципальное бюджетное дошкольное образовательное учреждение детский сад №19 «Казачок» муниципального образования город-курорт Анапа</vt:lpstr>
      <vt:lpstr>Презентация PowerPoint</vt:lpstr>
      <vt:lpstr>Алгоритм реализации проекта: </vt:lpstr>
      <vt:lpstr>Этапы реализации</vt:lpstr>
      <vt:lpstr>Предполагаемые результаты</vt:lpstr>
      <vt:lpstr>     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1</cp:lastModifiedBy>
  <cp:revision>23</cp:revision>
  <dcterms:created xsi:type="dcterms:W3CDTF">2024-06-18T07:38:19Z</dcterms:created>
  <dcterms:modified xsi:type="dcterms:W3CDTF">2024-12-24T09:33:29Z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2024-06-18T00:00:00Z</vt:filetime>
  </property>
  <property fmtid="{D5CDD505-2E9C-101B-9397-08002B2CF9AE}" pid="5" name="Producer">
    <vt:lpwstr>Microsoft® PowerPoint® 2010</vt:lpwstr>
  </property>
</Properties>
</file>